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77" d="100"/>
          <a:sy n="77" d="100"/>
        </p:scale>
        <p:origin x="-90" y="-69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05/11/2020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</TotalTime>
  <Words>599</Words>
  <Application>Microsoft Office PowerPoint</Application>
  <PresentationFormat>Geniş ekran</PresentationFormat>
  <Paragraphs>175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Bilinmeyen Kullanıcı</cp:lastModifiedBy>
  <cp:revision>292</cp:revision>
  <dcterms:created xsi:type="dcterms:W3CDTF">2014-09-22T14:05:42Z</dcterms:created>
  <dcterms:modified xsi:type="dcterms:W3CDTF">2020-11-05T08:55:07Z</dcterms:modified>
</cp:coreProperties>
</file>